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79" r:id="rId2"/>
    <p:sldId id="401" r:id="rId3"/>
    <p:sldId id="397" r:id="rId4"/>
    <p:sldId id="360" r:id="rId5"/>
    <p:sldId id="421" r:id="rId6"/>
    <p:sldId id="393" r:id="rId7"/>
    <p:sldId id="422" r:id="rId8"/>
    <p:sldId id="419" r:id="rId9"/>
    <p:sldId id="347" r:id="rId10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55"/>
  </p:normalViewPr>
  <p:slideViewPr>
    <p:cSldViewPr snapToGrid="0">
      <p:cViewPr varScale="1">
        <p:scale>
          <a:sx n="126" d="100"/>
          <a:sy n="126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0AE6-89BF-A54A-9262-DDA98B9F6ABA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B9F7-5E77-4348-AAFE-2927B30CA40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8672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36209B83-34C0-4268-5E41-940347AB5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053A51E-45EA-844D-FBEF-CE3E03A4B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414C8128-1C3E-B0DE-E8FF-ED6CE764F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4693CE0-58FF-1455-9A74-50BED46F9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05138ACE-4841-A56D-9D31-DD79219AD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1AB4764-E65D-A77F-73A8-298DFD03C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7C450DA4-15B6-86C7-D4B9-EB670C9303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C26F5A04-67DB-BB9F-826E-F04F9E5D5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BFD39B33-907D-BD65-9771-3707902EB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76" tIns="40088" rIns="80176" bIns="40088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F12467-4244-F348-9320-FD954689B969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8AE78B3-4675-522C-B934-DE8A4F960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050651B-8D90-39BC-2D53-59BDC5AD5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E018E65-4D9F-42EC-EF1E-817E240C1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55650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69111F1-DA23-39CC-D29C-413AD512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056" tIns="46528" rIns="93056" bIns="4652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F6CE8-F8E5-2360-4D01-40FDC7E07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A70E1-11AA-693E-0E14-47605867A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9C6A0-18B3-A9E1-49A6-86B6F3B1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6FD0F-9B9A-A71D-3CD3-A8923E61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A5789-FBEA-54AC-071E-EC02197A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2004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44F11-43A5-5896-8005-B8AE4455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7C201-B11D-4E7D-A961-FFAA671E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75D67-45F9-ECDA-5BAA-F798285A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A727C-3D63-8CE9-99D9-D2207713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54084-EEB6-B210-7137-CFBA2AF3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5908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B5165D-1697-FA1A-16EF-DAA827E90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133E9-1DAE-3A3E-5703-4EDAD970E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50A30-B434-9D6B-E9BB-1F720EC0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64894-EEAB-19A0-B6CA-A01C6BF2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F27F2-2621-F22B-E730-D2A31067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9575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66451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5FE302-B8A9-03E2-29E3-7CFF02E9B9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C1B86-7269-1628-2F8A-22F0E6FA6A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AE1A1-812E-CBF1-D82A-D4D738D120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A4CA-E1A8-9744-AB88-D61A3651A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08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3DE68-7605-044B-0577-6AF2521D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D3DA4-26BA-683D-4564-617C12DE3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28F45-CACC-5338-7641-CEBC2BBF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1665E-F4EE-76AF-ED52-586216BE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E8325-009F-A238-8CA5-0573D696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769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8D374-5368-6CFD-31FE-FB4D5766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65785-694D-ADE4-7D6D-A86FD6E3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32CF9-FB0D-081A-DE53-52A36FE1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402F9-B435-8297-CAD1-AFBDB52B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981C0-6957-F392-986E-ADF6A674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07099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41AFD-714A-4AF1-03BB-BB65BB7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D6699-E62C-1E8E-6662-AD5DCEFA9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ACEC5-6F92-E494-EF7E-2F2A59C96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EFA21-1022-9422-3B97-A6DFDC20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05AC9-FD0C-0E8B-D6D6-E103F850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4631-61FE-58F4-0686-84351C45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55205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417AC-18F5-AD3B-8188-593CD84B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6265C-8512-F37C-F24B-C9D8E1BD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AB8E0-AB61-769E-7FE7-E97B3C23E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CA0879-4F3A-5D48-4DBF-BE9D0E196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F9B141-9935-6312-45AC-2A5EEF934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D2B9A0-824F-C7DA-6FB7-F2EE98E3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B2B8-ACAF-18BC-0E5D-34E15F67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72C988-B28D-1D24-346E-ACA8245B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40530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6B62-5E35-A6C2-FFA1-5C76CCE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B76A66-1ED5-4AF8-FC93-8E17245D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C624B1-9624-393A-77B7-418BE3DA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83659B-113A-BA60-F96D-E79FFDE0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6984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C51CE4-FAA1-F772-85FB-F4125B3A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10B7F-E9D3-CC49-A415-5FF69FFC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4011CC-2957-35A8-15C2-DD99645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97177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AE81A-20D7-C028-8C36-C952AFE6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11A5F-3728-7F75-D760-3F1CEC96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19F39-7442-29C2-9E06-01204B507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757A2-55D3-0010-583F-CFCA20CD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E29A97-3908-F514-1DC8-EE803081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E90604-F68A-2AAC-0513-5CBF343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60262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C894B-DB13-41DB-B6DD-69D2B47B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572DB3-9C12-F65C-3B9B-D5DA0A15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6F2418-7166-8882-03F9-CF6893F2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999584-980E-BBDE-9465-A2181D2A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AB6BB8-C63C-5B74-21FD-5E81CECC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4CA38-40E7-4101-AC73-0B5C1E1C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6074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DFA44-C5E2-7FC0-2400-51A89931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D963-47DB-CBBF-9970-06316290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829FC-A8B4-8D8C-5864-6E129E534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4FF9-A258-EA4B-B64F-929014B82282}" type="datetimeFigureOut">
              <a:rPr lang="ru-KG" smtClean="0"/>
              <a:t>11.05.2024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F6F21-C3DF-2640-E3AD-75C593942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4ACC4-298D-D79B-C26F-7423FDC5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FF4F-2F91-FE46-8E95-29F3196F4BB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97537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5.jp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C2796F-7071-F923-8328-EE30632F5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40CCA3A-92A4-CE01-8B24-5B73340F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99" y="136148"/>
            <a:ext cx="8496300" cy="67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ru-RU" sz="1800" b="1" kern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Где вы будете проходить практики?</a:t>
            </a:r>
            <a:endParaRPr lang="ky-KG" sz="1600" b="1" dirty="0">
              <a:solidFill>
                <a:srgbClr val="FF0000"/>
              </a:solidFill>
              <a:latin typeface="Bookman Old Style" panose="020506040505050202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1510" name="Рисунок 1">
            <a:extLst>
              <a:ext uri="{FF2B5EF4-FFF2-40B4-BE49-F238E27FC236}">
                <a16:creationId xmlns:a16="http://schemas.microsoft.com/office/drawing/2014/main" id="{A31E422B-1DF7-B96F-2E9E-386F2F4E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9366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2">
            <a:extLst>
              <a:ext uri="{FF2B5EF4-FFF2-40B4-BE49-F238E27FC236}">
                <a16:creationId xmlns:a16="http://schemas.microsoft.com/office/drawing/2014/main" id="{39B8C9F8-DE21-E25B-36E6-FD56D01E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9366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3">
            <a:extLst>
              <a:ext uri="{FF2B5EF4-FFF2-40B4-BE49-F238E27FC236}">
                <a16:creationId xmlns:a16="http://schemas.microsoft.com/office/drawing/2014/main" id="{D6D8B727-82EF-465F-C698-72811CE0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962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4">
            <a:extLst>
              <a:ext uri="{FF2B5EF4-FFF2-40B4-BE49-F238E27FC236}">
                <a16:creationId xmlns:a16="http://schemas.microsoft.com/office/drawing/2014/main" id="{51F2EF9E-19BA-547A-DABE-C4D76783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96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D80F83-4593-3B96-F481-CDC609FAAF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283" y="2286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737B6495-66C0-7941-DA32-FF9A6A083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1242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		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AEF14CD-692F-72A0-3E6B-1DCDCC4E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7371"/>
            <a:ext cx="7124700" cy="816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А где еще можно пройти практику студентам?</a:t>
            </a:r>
            <a:endParaRPr lang="ru-RU" altLang="ru-RU" sz="240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1C62C98-0FCD-72F5-46C7-DB00BDCE8D71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287263"/>
          <a:ext cx="8343900" cy="538337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6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ky-KG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ky-KG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Коммерческий Банк «Кыргызстан»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Таласское районное Управление Социального Фонда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«Айыл банк»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УГНС по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г.Талас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КыргызТелеком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почтасы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«Талас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ЗАО «Бай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тушум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банк»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Мэрия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г.Талас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ЗАО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Росинбанк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ЗАО «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ЗАО «Финка банк»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“Талас-Даам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“Бакай Банк”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“Эмилия”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Айыл окмоту по Таласской области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Представительство ПП</a:t>
                      </a:r>
                      <a:r>
                        <a:rPr lang="ky-KG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 в ТО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Таласское областное управление государственной статистики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ky-KG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 ЗАО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Demir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bank</a:t>
                      </a:r>
                      <a:endParaRPr lang="ky-KG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C2F5DC-1254-EF35-ACA3-94CA3B5C5E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150" y="127309"/>
            <a:ext cx="876300" cy="87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EF868F72-ED89-B461-F53D-3D79E64FB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8959698-11F6-C69D-5FF2-3D237722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04734"/>
            <a:ext cx="8496300" cy="962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ru-RU" sz="1800" b="1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Учебно-ознакомительная практика студентов  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</a:t>
            </a:r>
            <a:r>
              <a:rPr lang="ky-KG" sz="1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ЗАО“Талас-Сут”</a:t>
            </a:r>
            <a:endParaRPr lang="ky-KG" sz="1600" b="1" dirty="0">
              <a:solidFill>
                <a:srgbClr val="FF0000"/>
              </a:solidFill>
              <a:latin typeface="Bookman Old Style" panose="020506040505050202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082CA2-BB0B-2BDA-1881-9B9F6B75D0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101" y="1086810"/>
            <a:ext cx="3733800" cy="24955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A49BF0-3BBC-8EC8-2674-BA724AEA12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5231" y="4093825"/>
            <a:ext cx="4428478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49C008-0053-995C-F11F-66336DD007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1100" y="3752849"/>
            <a:ext cx="3799102" cy="2849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676650-3579-EA91-7DEA-573FBA5EB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599" y="1181099"/>
            <a:ext cx="4036381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97A9D74F-37CE-C1AA-E7AD-35F1360AA158}"/>
              </a:ext>
            </a:extLst>
          </p:cNvPr>
          <p:cNvSpPr>
            <a:spLocks/>
          </p:cNvSpPr>
          <p:nvPr/>
        </p:nvSpPr>
        <p:spPr bwMode="auto">
          <a:xfrm>
            <a:off x="3200400" y="45720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y-KG" altLang="ru-RU" sz="3600" b="1">
                <a:solidFill>
                  <a:srgbClr val="262626"/>
                </a:solidFill>
                <a:latin typeface="Century Gothic" panose="020B0502020202020204" pitchFamily="34" charset="0"/>
              </a:rPr>
              <a:t> </a:t>
            </a:r>
            <a:endParaRPr lang="ru-RU" altLang="ru-RU" sz="3600" b="1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F117E9-AE04-E2FB-59DB-F8D51492D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50" y="102093"/>
            <a:ext cx="483833" cy="483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Рисунок 10">
            <a:extLst>
              <a:ext uri="{FF2B5EF4-FFF2-40B4-BE49-F238E27FC236}">
                <a16:creationId xmlns:a16="http://schemas.microsoft.com/office/drawing/2014/main" id="{0553462F-E3C5-1E54-7C10-C9545053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14338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12">
            <a:extLst>
              <a:ext uri="{FF2B5EF4-FFF2-40B4-BE49-F238E27FC236}">
                <a16:creationId xmlns:a16="http://schemas.microsoft.com/office/drawing/2014/main" id="{20155837-75E0-D07F-7542-409CFF76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6" r="13457" b="25134"/>
          <a:stretch>
            <a:fillRect/>
          </a:stretch>
        </p:blipFill>
        <p:spPr bwMode="auto">
          <a:xfrm>
            <a:off x="128588" y="3867150"/>
            <a:ext cx="35528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14">
            <a:extLst>
              <a:ext uri="{FF2B5EF4-FFF2-40B4-BE49-F238E27FC236}">
                <a16:creationId xmlns:a16="http://schemas.microsoft.com/office/drawing/2014/main" id="{7CC122CE-8312-1AEE-1F41-3552B378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90563"/>
            <a:ext cx="327818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16">
            <a:extLst>
              <a:ext uri="{FF2B5EF4-FFF2-40B4-BE49-F238E27FC236}">
                <a16:creationId xmlns:a16="http://schemas.microsoft.com/office/drawing/2014/main" id="{333F1D47-0E3A-9B29-E0BA-1B6F07A2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479925"/>
            <a:ext cx="38242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18">
            <a:extLst>
              <a:ext uri="{FF2B5EF4-FFF2-40B4-BE49-F238E27FC236}">
                <a16:creationId xmlns:a16="http://schemas.microsoft.com/office/drawing/2014/main" id="{9ACA0168-11E8-C043-E2F2-2A1D9696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4356100"/>
            <a:ext cx="34702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1">
            <a:extLst>
              <a:ext uri="{FF2B5EF4-FFF2-40B4-BE49-F238E27FC236}">
                <a16:creationId xmlns:a16="http://schemas.microsoft.com/office/drawing/2014/main" id="{7ACBA4F8-3CFC-B343-040F-2305A274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8643"/>
          <a:stretch>
            <a:fillRect/>
          </a:stretch>
        </p:blipFill>
        <p:spPr bwMode="auto">
          <a:xfrm>
            <a:off x="2833688" y="1644650"/>
            <a:ext cx="55562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AFA619AD-070E-9192-3133-952C355F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0935"/>
            <a:ext cx="666988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Как проходит студенческая жизнь?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C9309-0E91-6413-E195-A14E08A8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35" y="3691527"/>
            <a:ext cx="4065890" cy="304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BB1D8-8C8A-6994-E494-9D22EB4F25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1563" y="3574473"/>
            <a:ext cx="4378036" cy="3283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E4D9E-31BC-CCD3-DF6D-98E8EC6BF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02" b="21258"/>
          <a:stretch/>
        </p:blipFill>
        <p:spPr>
          <a:xfrm>
            <a:off x="446052" y="153477"/>
            <a:ext cx="2537805" cy="2580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9E1DF466-277C-266D-B767-335BC290F2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70" y="294088"/>
            <a:ext cx="377412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2" name="Рисунок 2">
            <a:extLst>
              <a:ext uri="{FF2B5EF4-FFF2-40B4-BE49-F238E27FC236}">
                <a16:creationId xmlns:a16="http://schemas.microsoft.com/office/drawing/2014/main" id="{AAE0B7EE-41BF-AD43-DE63-DF1E0375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 b="33313"/>
          <a:stretch>
            <a:fillRect/>
          </a:stretch>
        </p:blipFill>
        <p:spPr bwMode="auto">
          <a:xfrm>
            <a:off x="3055938" y="1668463"/>
            <a:ext cx="57261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7">
            <a:extLst>
              <a:ext uri="{FF2B5EF4-FFF2-40B4-BE49-F238E27FC236}">
                <a16:creationId xmlns:a16="http://schemas.microsoft.com/office/drawing/2014/main" id="{D1EE4B63-DCD7-79A7-A693-09FDADC1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816100"/>
            <a:ext cx="5953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8">
            <a:extLst>
              <a:ext uri="{FF2B5EF4-FFF2-40B4-BE49-F238E27FC236}">
                <a16:creationId xmlns:a16="http://schemas.microsoft.com/office/drawing/2014/main" id="{4A3DBCAA-AF1C-0150-8251-7AC8F341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4968" b="13330"/>
          <a:stretch>
            <a:fillRect/>
          </a:stretch>
        </p:blipFill>
        <p:spPr bwMode="auto">
          <a:xfrm>
            <a:off x="4810125" y="4949825"/>
            <a:ext cx="5889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0F87AF-65C3-3318-C4B8-A207610F4D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889" r="8519"/>
          <a:stretch/>
        </p:blipFill>
        <p:spPr>
          <a:xfrm>
            <a:off x="4971495" y="4949598"/>
            <a:ext cx="2071092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596AF1-3F1B-51E2-30F6-99725EEBB43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5891" y="294088"/>
            <a:ext cx="1916078" cy="1437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4">
            <a:extLst>
              <a:ext uri="{FF2B5EF4-FFF2-40B4-BE49-F238E27FC236}">
                <a16:creationId xmlns:a16="http://schemas.microsoft.com/office/drawing/2014/main" id="{6C8D32E0-33F4-5764-FD1F-BC546A939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838" y="914400"/>
            <a:ext cx="4035425" cy="3025775"/>
          </a:xfrm>
        </p:spPr>
      </p:pic>
      <p:pic>
        <p:nvPicPr>
          <p:cNvPr id="30723" name="Объект 5">
            <a:extLst>
              <a:ext uri="{FF2B5EF4-FFF2-40B4-BE49-F238E27FC236}">
                <a16:creationId xmlns:a16="http://schemas.microsoft.com/office/drawing/2014/main" id="{44532CED-A99C-178F-22F4-06B37EDB60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463" y="4114800"/>
            <a:ext cx="3462337" cy="2595563"/>
          </a:xfrm>
        </p:spPr>
      </p:pic>
      <p:pic>
        <p:nvPicPr>
          <p:cNvPr id="30724" name="Рисунок 6">
            <a:extLst>
              <a:ext uri="{FF2B5EF4-FFF2-40B4-BE49-F238E27FC236}">
                <a16:creationId xmlns:a16="http://schemas.microsoft.com/office/drawing/2014/main" id="{87E9045B-308F-4495-61B0-AE89894FC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9163"/>
            <a:ext cx="4027488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2">
            <a:extLst>
              <a:ext uri="{FF2B5EF4-FFF2-40B4-BE49-F238E27FC236}">
                <a16:creationId xmlns:a16="http://schemas.microsoft.com/office/drawing/2014/main" id="{47502D38-45EF-F974-89AA-AC66ECC01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59238"/>
            <a:ext cx="35353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952D1DEF-46ED-BE23-696B-CFE450EE8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14393"/>
            <a:ext cx="7551738" cy="67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есть возможность получить право на управление и вождение авто в автошколе при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ТалГУ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y-KG" sz="18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6E4D51-07C3-27FD-533D-D4A5519155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49630"/>
            <a:ext cx="764770" cy="764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19FF526F-F4C6-481E-67D9-92BEA98A1F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4387850" cy="4233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ОРТ;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 среднем образовании;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 справка формы N 086У(необязательно);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фотокарточек размером 3х4;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и приписное свидетельство.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i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среднепрофессиональном  образовании</a:t>
            </a:r>
            <a:br>
              <a:rPr lang="ru-RU" altLang="ru-RU">
                <a:solidFill>
                  <a:srgbClr val="2C2D2E"/>
                </a:solidFill>
                <a:latin typeface="Times New Roman" panose="02020603050405020304" pitchFamily="18" charset="0"/>
              </a:rPr>
            </a:br>
            <a:br>
              <a:rPr lang="ru-RU" altLang="ru-RU"/>
            </a:br>
            <a:endParaRPr lang="ru-RU" alt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CA95A0D-2224-DAFA-CB8D-E0592D59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895" y="623745"/>
            <a:ext cx="8600609" cy="824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l">
              <a:defRPr/>
            </a:pPr>
            <a:b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 какие документы нужны для поступления?</a:t>
            </a:r>
            <a:b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solidFill>
                  <a:srgbClr val="2C2D2E"/>
                </a:solidFill>
                <a:latin typeface="Times New Roman" panose="02020603050405020304" pitchFamily="18" charset="0"/>
              </a:rPr>
            </a:br>
            <a:br>
              <a:rPr lang="ru-RU" sz="1000" dirty="0"/>
            </a:br>
            <a:endParaRPr lang="ky-KG" sz="18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F16BC1-5142-0F97-3E16-A04A767C05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293" y="361809"/>
            <a:ext cx="1008529" cy="1008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ОРТ-2019 — «Светское образование, отцовское наставление.»">
            <a:extLst>
              <a:ext uri="{FF2B5EF4-FFF2-40B4-BE49-F238E27FC236}">
                <a16:creationId xmlns:a16="http://schemas.microsoft.com/office/drawing/2014/main" id="{36B97671-142D-D32E-B59A-791BA97207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88082" y="3322714"/>
            <a:ext cx="1920320" cy="3192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064" name="Picture 8" descr="3x4">
            <a:extLst>
              <a:ext uri="{FF2B5EF4-FFF2-40B4-BE49-F238E27FC236}">
                <a16:creationId xmlns:a16="http://schemas.microsoft.com/office/drawing/2014/main" id="{B60753AF-72C2-EB82-E701-6CA90F195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5647"/>
          <a:stretch/>
        </p:blipFill>
        <p:spPr bwMode="auto">
          <a:xfrm>
            <a:off x="5351926" y="3853005"/>
            <a:ext cx="2124636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066" name="Picture 10" descr="Выявлено 82 гражданина с подложными дипломами Джалал-Абадского ...">
            <a:extLst>
              <a:ext uri="{FF2B5EF4-FFF2-40B4-BE49-F238E27FC236}">
                <a16:creationId xmlns:a16="http://schemas.microsoft.com/office/drawing/2014/main" id="{1309FD7E-DA5D-4908-1339-3373377F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8318" y="1825311"/>
            <a:ext cx="1992156" cy="1120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070" name="Picture 14" descr="Выпускники не получат аттестаты? Ответ Минобрнауки - 21.06.2019 ...">
            <a:extLst>
              <a:ext uri="{FF2B5EF4-FFF2-40B4-BE49-F238E27FC236}">
                <a16:creationId xmlns:a16="http://schemas.microsoft.com/office/drawing/2014/main" id="{636BA4B6-A037-78F5-B111-DEC29974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19922" y="3714368"/>
            <a:ext cx="1970368" cy="2167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074" name="Picture 18" descr="Финальный дизайн: Как будет выглядеть ваш новый ID-паспорт – K-News">
            <a:extLst>
              <a:ext uri="{FF2B5EF4-FFF2-40B4-BE49-F238E27FC236}">
                <a16:creationId xmlns:a16="http://schemas.microsoft.com/office/drawing/2014/main" id="{5EBC2565-FB08-B530-FA37-F54282E3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99580" y="1670749"/>
            <a:ext cx="1811052" cy="1120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CC696AF3-54BD-ACE9-4BE6-8EE6BF39B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1676400"/>
            <a:ext cx="3932237" cy="9255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СПАСИБО </a:t>
            </a: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</a:t>
            </a: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ВНИМАНИЕ!</a:t>
            </a: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altLang="ru-RU" sz="40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altLang="ru-RU" sz="40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2771" name="Объект 9">
            <a:extLst>
              <a:ext uri="{FF2B5EF4-FFF2-40B4-BE49-F238E27FC236}">
                <a16:creationId xmlns:a16="http://schemas.microsoft.com/office/drawing/2014/main" id="{717F2A60-5312-3697-CD58-2744C4A3C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1435100"/>
            <a:ext cx="9375775" cy="5389563"/>
          </a:xfrm>
        </p:spPr>
      </p:pic>
      <p:sp>
        <p:nvSpPr>
          <p:cNvPr id="32772" name="Текст 7">
            <a:extLst>
              <a:ext uri="{FF2B5EF4-FFF2-40B4-BE49-F238E27FC236}">
                <a16:creationId xmlns:a16="http://schemas.microsoft.com/office/drawing/2014/main" id="{9F5D8460-9C47-9EC4-4A53-05ED4AC660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1435100"/>
            <a:ext cx="6351587" cy="44338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333333"/>
                </a:solidFill>
                <a:latin typeface="Open Sans" panose="020F0502020204030204" pitchFamily="34" charset="0"/>
              </a:rPr>
              <a:t> 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333333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2400" b="1">
                <a:solidFill>
                  <a:srgbClr val="333333"/>
                </a:solidFill>
                <a:latin typeface="Georgia" panose="02040502050405020303" pitchFamily="18" charset="0"/>
              </a:rPr>
              <a:t>Не профессия выбирает человека, а человек профессию»</a:t>
            </a:r>
          </a:p>
          <a:p>
            <a:pPr algn="r" eaLnBrk="1" hangingPunct="1">
              <a:lnSpc>
                <a:spcPct val="150000"/>
              </a:lnSpc>
            </a:pPr>
            <a:r>
              <a:rPr lang="ru-RU" altLang="ru-RU" sz="2400">
                <a:solidFill>
                  <a:srgbClr val="333333"/>
                </a:solidFill>
                <a:latin typeface="Impact" panose="020B0806030902050204" pitchFamily="34" charset="0"/>
              </a:rPr>
              <a:t>СОКРАТ</a:t>
            </a:r>
            <a:endParaRPr lang="ru-RU" altLang="ru-RU" sz="1800">
              <a:latin typeface="Impact" panose="020B080603090205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endParaRPr lang="ru-RU" altLang="ru-RU" sz="2000" b="1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EAFFD-5B0C-F002-81DD-B45DC9D9E221}"/>
              </a:ext>
            </a:extLst>
          </p:cNvPr>
          <p:cNvSpPr txBox="1"/>
          <p:nvPr/>
        </p:nvSpPr>
        <p:spPr>
          <a:xfrm>
            <a:off x="1376038" y="-84403"/>
            <a:ext cx="996962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Талас                                                              Таласский                       </a:t>
            </a:r>
            <a:b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государственный</a:t>
            </a:r>
            <a:b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cap="all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университети</a:t>
            </a:r>
            <a:r>
              <a:rPr lang="ru-RU" altLang="ru-RU" b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      университет</a:t>
            </a:r>
            <a:br>
              <a:rPr lang="ru-RU" altLang="ru-RU" b="1" i="1" cap="all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0EB03-008C-9DF6-78EF-44D93665C1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270" y="-159799"/>
            <a:ext cx="1676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B0524D8-3AE4-4B4D-0D16-3036ED6CE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0981B1-18BE-BC78-1B57-89BF9CCA776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7030A0"/>
                </a:solidFill>
              </a:rPr>
              <a:t> </a:t>
            </a:r>
            <a:endParaRPr lang="ru-RU" altLang="ru-RU" sz="24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BD83A8C-878E-C3A0-7447-B42F9A46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152400"/>
            <a:ext cx="7315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А компьютерные классы?</a:t>
            </a:r>
            <a:endParaRPr lang="ru-RU" altLang="ru-RU" sz="2400" b="1" kern="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377022-A588-C8ED-67D4-7983720594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236" y="3775933"/>
            <a:ext cx="3773054" cy="2829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27A2D-7B18-37FA-BB14-3C9D68B1B9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418" y="378286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E4AAEE-6F16-F2B9-801B-EBBEEDD108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2509" y="-1"/>
            <a:ext cx="1064491" cy="1064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BB9328-AE7F-001D-E874-611C21E28F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555" b="10101"/>
          <a:stretch/>
        </p:blipFill>
        <p:spPr>
          <a:xfrm>
            <a:off x="6553200" y="896788"/>
            <a:ext cx="3880270" cy="2532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AFCD6-7BDB-FF6B-0D28-54A054B9A5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1119" t="-1381" b="8966"/>
          <a:stretch/>
        </p:blipFill>
        <p:spPr>
          <a:xfrm>
            <a:off x="2429162" y="882932"/>
            <a:ext cx="3505202" cy="273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Macintosh PowerPoint</Application>
  <PresentationFormat>Широкоэкранный</PresentationFormat>
  <Paragraphs>69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Century Gothic</vt:lpstr>
      <vt:lpstr>Georgia</vt:lpstr>
      <vt:lpstr>Impact</vt:lpstr>
      <vt:lpstr>Open Sans</vt:lpstr>
      <vt:lpstr>Times New Roman</vt:lpstr>
      <vt:lpstr>Wingdings</vt:lpstr>
      <vt:lpstr>Тема Office</vt:lpstr>
      <vt:lpstr> </vt:lpstr>
      <vt:lpstr>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 ЗА  ВНИМАНИЕ!   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Almanbet Egeshov</dc:creator>
  <cp:lastModifiedBy>Almanbet Egeshov</cp:lastModifiedBy>
  <cp:revision>2</cp:revision>
  <dcterms:created xsi:type="dcterms:W3CDTF">2024-05-11T01:59:23Z</dcterms:created>
  <dcterms:modified xsi:type="dcterms:W3CDTF">2024-05-11T02:05:29Z</dcterms:modified>
</cp:coreProperties>
</file>