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420" r:id="rId3"/>
    <p:sldId id="423" r:id="rId4"/>
    <p:sldId id="345" r:id="rId5"/>
    <p:sldId id="366" r:id="rId6"/>
    <p:sldId id="403" r:id="rId7"/>
    <p:sldId id="350" r:id="rId8"/>
    <p:sldId id="369" r:id="rId9"/>
    <p:sldId id="346" r:id="rId10"/>
  </p:sldIdLst>
  <p:sldSz cx="12192000" cy="6858000"/>
  <p:notesSz cx="6858000" cy="9144000"/>
  <p:defaultTextStyle>
    <a:defPPr>
      <a:defRPr lang="ru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40"/>
    <p:restoredTop sz="96255"/>
  </p:normalViewPr>
  <p:slideViewPr>
    <p:cSldViewPr snapToGrid="0">
      <p:cViewPr varScale="1">
        <p:scale>
          <a:sx n="74" d="100"/>
          <a:sy n="74" d="100"/>
        </p:scale>
        <p:origin x="17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D7E7E-16FA-364E-8B07-7633FD7E0464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AAFF-5C5C-1D45-AF53-636C36E2011C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99234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C7A7270-0751-9DF5-F0D6-D8016F6ED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57B3A4-837A-9FD9-D0A6-819DB9146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7CD554A1-AF06-5B2A-FE24-D63A9BF1E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9539C8F-7277-85E4-3EDD-0AACE7D5A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A009E05E-B9B8-2C26-63E0-20AC31002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B5FE956-7791-F562-B081-3D618344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698BAA59-2394-A9D0-D212-7184F3069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7457436-B25C-5BDF-6AD6-7860B0572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D4A8CB69-7853-1875-C0B6-264476D51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4C23685-4D00-841A-4EBB-7C5D384A6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20EFEF69-DA52-04F6-65E8-C4FC69545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EF1E9D4-176C-D830-B739-EF95400A8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9D7C3-9EC4-D1DB-2D5E-F51FCA19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2D5173-528B-2CED-4EA1-B1434A3DB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E0868-3A59-B120-95BA-C71C0867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226A7-8938-C7F6-A00F-D2FEF85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B3F00-FEA4-FA5B-BE76-DFA35FC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1735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80BC4-79BE-E47C-3C78-A689AD74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301305-1C65-D4C1-B1A7-AE3B77DE3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483AE4-369A-7B2B-EAD0-559FCC45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178F7-977C-E99B-1090-2B6AC241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3481A-9CA6-361B-75C1-026439ED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27153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37E03-FB92-975B-494A-59B17D3CB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210AFC-189A-A53A-8B49-A8D23B51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C9BBC-8075-A383-3FB9-3DF77C84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4B445-EB65-3F7E-C342-8C6C8C82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7B8E8-919C-0491-5698-CE633D88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54303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66451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860B17-0B80-5438-21A5-147D190A42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9009E4-AF22-1EDD-CA7F-6735AE23A2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B4E45-BFCB-5C0A-80A0-3AE12EA675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9FC3-035B-1D4A-8AEC-1A4B937B02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36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A092F-8DA9-296A-7137-49F6ACFF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FB68E-0E63-5B52-0902-1854B7B6D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6CF5D-3A5C-44FC-7DEF-124CA73A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86877-11ED-3687-32B9-24A399EE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785BD1-F672-92BB-ECA7-07A1CB34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36322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AA8EC-5E04-6A69-E479-D9AE5118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EB5CC-0BB7-19B1-A19D-071C012CE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7C2CB-64C0-3BAC-913F-4AF55BE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8BF9A-B8AE-84D1-1EC3-14157BD0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1FF83-874C-26B6-E7B2-C4D5E0B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94237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693E0-4D4E-368E-D851-60F22E1E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6FD10-A7BD-460B-8079-A695D72D2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AF0F58-CC8A-1CF5-BF25-D48F25278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EF2B65-2ADE-B7BB-B083-FC4D5AC5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6C11D-2479-3BDB-DEF7-2165C8CF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37305-AB81-E813-235F-3531B472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8389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E655-9423-9960-AA6A-01ADB1FD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5514E-F93F-0D2E-C923-1C581CEDC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154DBB-AA1B-80AA-1293-0EA2D2464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A2411D-E070-2052-8B51-E5E7A8E43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E26D7F-3CD1-4F2E-B152-61CB48A6C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6BAA5-1250-588E-E8C0-330A7307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A1C34C-78DB-2511-4A16-79D44933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F00D8C-29A5-F848-62D7-B5919672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9877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F8910-39D4-DA78-8173-21FCCFF8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842181-7A09-DC18-F259-FF302874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6FFBDE-B062-AF0C-A9F0-67DC78A2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5FA19E-DD3A-EFBE-CE61-E99BF1A9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34839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23C8F2-AEDA-EE50-B0AA-E39851A2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90F739-9810-4EC9-1F10-1553FBE4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DE58A2-5A06-7C07-E9B1-68CF5974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23459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79295-EC36-7A72-3D5B-B83CF86A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8D0D9-198B-466C-8220-0338F05B1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548F8D-68FB-18EC-3916-A22D75F7B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0D939-99C1-7857-B478-F01B4411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3A8DB0-0558-F035-554B-7154398A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5EB2EF-289E-6182-AE32-25860DC6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32849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89758-662F-2911-6079-88250AF8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A2ECAB-3E14-10B9-D23E-5374F2E0E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0B6040-5FE5-1A81-82CB-8E75C244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E5598-605B-57B1-B46E-8A6506E4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0DB711-787C-9D8F-52B8-F8FBFA47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746C15-3F93-C040-D70C-4A318073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87403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524AE-A9CB-1B2F-6D89-C39DA455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CEFE05-2BC7-057F-48E8-883FC4BBC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DCAF0-3AC2-EAE3-5034-68B9EA7CB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7A0C-7338-6F40-B7B1-20031D3828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2C551-6FA5-E6F2-4C35-63D82177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5F395-738A-6515-A1B8-DFE9B2181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35FF-6EE1-0648-B9EF-DD22C63DA949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18255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21291678-FADC-B434-38FA-748018691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7360" y="365125"/>
            <a:ext cx="961644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Талас                                                               Таласский                       </a:t>
            </a:r>
            <a:b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cap="all" dirty="0" err="1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государственный</a:t>
            </a:r>
            <a:b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cap="all" dirty="0" err="1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университети</a:t>
            </a:r>
            <a:r>
              <a:rPr lang="ru-RU" altLang="ru-RU" sz="20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университет</a:t>
            </a:r>
            <a:br>
              <a:rPr lang="ru-RU" altLang="ru-RU" sz="2000" b="1" i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altLang="ru-RU" sz="2000" b="1" i="1" cap="all" dirty="0">
              <a:ln w="9000" cmpd="sng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6D53689D-6C87-C616-ED0F-2B1FF8F270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cap="all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cap="all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cap="all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51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образовательная программа</a:t>
            </a:r>
            <a:br>
              <a:rPr lang="ru-RU" altLang="ru-RU" sz="51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sz="51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580100 «Экономика»</a:t>
            </a:r>
            <a:br>
              <a:rPr lang="ru-RU" altLang="ru-RU" sz="51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sz="51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Таласского государственного университета</a:t>
            </a:r>
            <a:br>
              <a:rPr lang="ru-RU" altLang="ru-RU" sz="51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ru-RU" altLang="ru-RU" sz="5100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ru-RU" altLang="ru-RU" b="1" i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altLang="ru-RU" b="1" i="1" cap="all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ru-RU" altLang="ru-RU" b="1" i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620456-148D-C700-86E8-D5A5998FF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39925" y="6492875"/>
            <a:ext cx="9413875" cy="284163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Талас 2023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07B5EA-D02F-B609-12C7-7E5F96005B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573" y="213360"/>
            <a:ext cx="1853685" cy="1640169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>
            <a:extLst>
              <a:ext uri="{FF2B5EF4-FFF2-40B4-BE49-F238E27FC236}">
                <a16:creationId xmlns:a16="http://schemas.microsoft.com/office/drawing/2014/main" id="{4BD282B0-B7F3-D2CB-7100-C6C52DE1D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257175"/>
            <a:ext cx="10515600" cy="2849563"/>
          </a:xfrm>
        </p:spPr>
        <p:txBody>
          <a:bodyPr/>
          <a:lstStyle/>
          <a:p>
            <a:pPr algn="ctr" eaLnBrk="1" hangingPunct="1"/>
            <a:r>
              <a:rPr lang="ru-RU" altLang="ru-RU" sz="3600">
                <a:solidFill>
                  <a:srgbClr val="FF0000"/>
                </a:solidFill>
                <a:latin typeface="Impact" panose="020B0806030902050204" pitchFamily="34" charset="0"/>
              </a:rPr>
              <a:t>Кем стать в будущем? </a:t>
            </a:r>
            <a:br>
              <a:rPr lang="ru-RU" altLang="ru-RU">
                <a:solidFill>
                  <a:srgbClr val="FF0000"/>
                </a:solidFill>
                <a:latin typeface="Impact" panose="020B0806030902050204" pitchFamily="34" charset="0"/>
              </a:rPr>
            </a:br>
            <a:br>
              <a:rPr lang="ru-RU" altLang="ru-RU"/>
            </a:br>
            <a:r>
              <a:rPr lang="ru-RU" altLang="ru-RU"/>
              <a:t>  </a:t>
            </a:r>
            <a:r>
              <a:rPr lang="ru-RU" altLang="ru-RU" sz="3200" i="1">
                <a:latin typeface="Bookman Old Style" panose="02050604050505020204" pitchFamily="18" charset="0"/>
                <a:cs typeface="Times New Roman" panose="02020603050405020304" pitchFamily="18" charset="0"/>
              </a:rPr>
              <a:t>Бухгалтер?</a:t>
            </a:r>
            <a:r>
              <a:rPr lang="ru-RU" altLang="ru-RU" sz="3200">
                <a:latin typeface="Bookman Old Style" panose="02050604050505020204" pitchFamily="18" charset="0"/>
              </a:rPr>
              <a:t>                                </a:t>
            </a:r>
            <a:r>
              <a:rPr lang="ru-RU" altLang="ru-RU" sz="3200" i="1">
                <a:latin typeface="Bookman Old Style" panose="02050604050505020204" pitchFamily="18" charset="0"/>
                <a:cs typeface="Times New Roman" panose="02020603050405020304" pitchFamily="18" charset="0"/>
              </a:rPr>
              <a:t>Экономист</a:t>
            </a:r>
            <a:r>
              <a:rPr lang="ru-RU" altLang="ru-RU" sz="3200">
                <a:latin typeface="Bookman Old Style" panose="02050604050505020204" pitchFamily="18" charset="0"/>
              </a:rPr>
              <a:t> </a:t>
            </a:r>
            <a:r>
              <a:rPr lang="ru-RU" altLang="ru-RU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5CCDE-419E-36D2-0DFA-59EDCC8CD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6025" y="3168650"/>
            <a:ext cx="6045200" cy="33924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 направления 580100 «Экономика» - одна из самых востребованных на рынке труда Кыргызстана. Бакалавры профилей ЭУП и БУА работают во всех областях народного хозяйства.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 предприятие, организации, фирма или компания не могут работать без экономистов, бухгалтеров, менеджеров, финансистов, которые находят себе работу, получив экономическое образование. 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78B6F5-1C6F-0B52-9A3A-F822115F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72" y="683081"/>
            <a:ext cx="3221091" cy="2408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Объект 14">
            <a:extLst>
              <a:ext uri="{FF2B5EF4-FFF2-40B4-BE49-F238E27FC236}">
                <a16:creationId xmlns:a16="http://schemas.microsoft.com/office/drawing/2014/main" id="{4293ADB4-7C22-59AC-B325-BC599B399E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1275" y="2308225"/>
            <a:ext cx="3968750" cy="45450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14AD5E9-F9E1-C742-36A3-69830B9E03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034988" y="365126"/>
            <a:ext cx="9318812" cy="791322"/>
          </a:xfr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b="1">
                <a:solidFill>
                  <a:srgbClr val="FF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 какое направление и  форму обучения выбрать?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0EBDB7-F554-6AB9-9D2B-B6B3011DC4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326" y="365125"/>
            <a:ext cx="1081647" cy="957058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BDA141D1-3552-74D8-37EE-C49C5166A6D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" y="1693863"/>
          <a:ext cx="6669088" cy="4684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18">
                <a:tc>
                  <a:txBody>
                    <a:bodyPr/>
                    <a:lstStyle/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подготовки</a:t>
                      </a: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специальности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1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580100 - Экономика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управление на предприятии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</a:t>
                      </a:r>
                    </a:p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дистантная</a:t>
                      </a: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Бухгалтерский  учет,  анализ  и аудит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</a:t>
                      </a:r>
                    </a:p>
                    <a:p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дистантная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28">
                <a:tc>
                  <a:txBody>
                    <a:bodyPr/>
                    <a:lstStyle/>
                    <a:p>
                      <a:pPr algn="ctr"/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580200 </a:t>
                      </a: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Менеджмент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   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дистантная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580600 - Логистика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  </a:t>
                      </a: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логистика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9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580700 - Управление бизнесом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05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580900 - Государственное и муниципальное управление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6082" name="Picture 2" descr="Лето! Какой материал выбрать для лета спросите Вы!">
            <a:extLst>
              <a:ext uri="{FF2B5EF4-FFF2-40B4-BE49-F238E27FC236}">
                <a16:creationId xmlns:a16="http://schemas.microsoft.com/office/drawing/2014/main" id="{25A258C7-D613-004B-691B-ED5448AC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1007" y="1810870"/>
            <a:ext cx="4014439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D5520E2D-E6A5-2CDE-02E6-5A670224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493B3C7-2B0C-A42D-0F86-B6759D65A1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889000"/>
            <a:ext cx="9144000" cy="5943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488FBC8-D967-D1A6-BAED-BBB77CE5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017" y="152400"/>
            <a:ext cx="6587836" cy="736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kern="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Главный корпус </a:t>
            </a:r>
            <a:r>
              <a:rPr lang="ru-RU" altLang="ru-RU" sz="2400" b="1" kern="0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ТалМУ</a:t>
            </a:r>
            <a:endParaRPr lang="ru-RU" altLang="ru-RU" sz="2400" b="1" kern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1D58F5-0D28-9C0D-3103-5D47D24E6D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8839200" cy="4981575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62916-6DF4-828F-4B71-FB75E4CD54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1538" y="55331"/>
            <a:ext cx="1267691" cy="1267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38B7B38-53E7-C990-E7A4-B019D0DE1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1"/>
            <a:ext cx="672491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kern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Наши корпуса обучения</a:t>
            </a:r>
            <a:endParaRPr lang="ru-RU" altLang="ru-RU" sz="2100" b="1" kern="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508" name="Рисунок 1">
            <a:extLst>
              <a:ext uri="{FF2B5EF4-FFF2-40B4-BE49-F238E27FC236}">
                <a16:creationId xmlns:a16="http://schemas.microsoft.com/office/drawing/2014/main" id="{B3EA0E19-67DA-2BAE-23B1-BD5F80FB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106488"/>
            <a:ext cx="358616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3">
            <a:extLst>
              <a:ext uri="{FF2B5EF4-FFF2-40B4-BE49-F238E27FC236}">
                <a16:creationId xmlns:a16="http://schemas.microsoft.com/office/drawing/2014/main" id="{CC50DC61-EB0F-BF30-27DD-14649086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879850"/>
            <a:ext cx="378301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4">
            <a:extLst>
              <a:ext uri="{FF2B5EF4-FFF2-40B4-BE49-F238E27FC236}">
                <a16:creationId xmlns:a16="http://schemas.microsoft.com/office/drawing/2014/main" id="{D4230E7A-9438-6920-D8BA-235527B8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962400"/>
            <a:ext cx="36734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5">
            <a:extLst>
              <a:ext uri="{FF2B5EF4-FFF2-40B4-BE49-F238E27FC236}">
                <a16:creationId xmlns:a16="http://schemas.microsoft.com/office/drawing/2014/main" id="{5CC14D4E-3B83-F356-CA83-FEF560D3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042988"/>
            <a:ext cx="378301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256EE-598E-8ECB-3D26-60DDC9C54F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0"/>
            <a:ext cx="1116168" cy="1116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7CB46385-73E8-EE54-307D-424250FAE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ECADA10-BDC1-EE3E-7E50-EE33108FFA0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-1382713" y="2768600"/>
            <a:ext cx="2660651" cy="8318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</a:t>
            </a:r>
            <a:endParaRPr lang="ru-RU" altLang="ru-RU" sz="24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148D08F-0952-0C9C-B167-037612F5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0935"/>
            <a:ext cx="666988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kern="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Кто вас будет обучать?</a:t>
            </a:r>
          </a:p>
        </p:txBody>
      </p:sp>
      <p:pic>
        <p:nvPicPr>
          <p:cNvPr id="22534" name="Рисунок 5">
            <a:extLst>
              <a:ext uri="{FF2B5EF4-FFF2-40B4-BE49-F238E27FC236}">
                <a16:creationId xmlns:a16="http://schemas.microsoft.com/office/drawing/2014/main" id="{92628B01-98DE-6C52-8BED-E9727919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54475"/>
            <a:ext cx="35226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7">
            <a:extLst>
              <a:ext uri="{FF2B5EF4-FFF2-40B4-BE49-F238E27FC236}">
                <a16:creationId xmlns:a16="http://schemas.microsoft.com/office/drawing/2014/main" id="{C2A3D3EE-ACDF-92C6-D6A1-388EB02E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054475"/>
            <a:ext cx="34607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339202-843B-2B4A-5F47-6E5991851B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6" t="20637" r="52090" b="19038"/>
          <a:stretch/>
        </p:blipFill>
        <p:spPr>
          <a:xfrm>
            <a:off x="230978" y="108892"/>
            <a:ext cx="1193449" cy="119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Рисунок 9">
            <a:extLst>
              <a:ext uri="{FF2B5EF4-FFF2-40B4-BE49-F238E27FC236}">
                <a16:creationId xmlns:a16="http://schemas.microsoft.com/office/drawing/2014/main" id="{1694F48A-A2BD-51F0-E77F-ECDDB3E6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929063"/>
            <a:ext cx="31654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7">
            <a:extLst>
              <a:ext uri="{FF2B5EF4-FFF2-40B4-BE49-F238E27FC236}">
                <a16:creationId xmlns:a16="http://schemas.microsoft.com/office/drawing/2014/main" id="{E7450B90-1A40-92BE-1D83-B03768C39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20813"/>
            <a:ext cx="13763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1">
            <a:extLst>
              <a:ext uri="{FF2B5EF4-FFF2-40B4-BE49-F238E27FC236}">
                <a16:creationId xmlns:a16="http://schemas.microsoft.com/office/drawing/2014/main" id="{A0F0F0E2-7B49-9491-56A4-F9659EA4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3" y="1420813"/>
            <a:ext cx="10731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5">
            <a:extLst>
              <a:ext uri="{FF2B5EF4-FFF2-40B4-BE49-F238E27FC236}">
                <a16:creationId xmlns:a16="http://schemas.microsoft.com/office/drawing/2014/main" id="{92F74D53-B0B0-829D-4EF9-DEDB55A0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20813"/>
            <a:ext cx="1198562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9">
            <a:extLst>
              <a:ext uri="{FF2B5EF4-FFF2-40B4-BE49-F238E27FC236}">
                <a16:creationId xmlns:a16="http://schemas.microsoft.com/office/drawing/2014/main" id="{853D130D-9D95-2E34-6936-6DF4EDCF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1420813"/>
            <a:ext cx="11239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3">
            <a:extLst>
              <a:ext uri="{FF2B5EF4-FFF2-40B4-BE49-F238E27FC236}">
                <a16:creationId xmlns:a16="http://schemas.microsoft.com/office/drawing/2014/main" id="{2C9C96CE-48C3-352E-22B6-FFD23376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r="9079" b="23322"/>
          <a:stretch>
            <a:fillRect/>
          </a:stretch>
        </p:blipFill>
        <p:spPr bwMode="auto">
          <a:xfrm>
            <a:off x="4465638" y="1468438"/>
            <a:ext cx="1311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Рисунок 5">
            <a:extLst>
              <a:ext uri="{FF2B5EF4-FFF2-40B4-BE49-F238E27FC236}">
                <a16:creationId xmlns:a16="http://schemas.microsoft.com/office/drawing/2014/main" id="{591484DB-21A9-F2B1-C955-9ECCBE24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1468438"/>
            <a:ext cx="11255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31">
            <a:extLst>
              <a:ext uri="{FF2B5EF4-FFF2-40B4-BE49-F238E27FC236}">
                <a16:creationId xmlns:a16="http://schemas.microsoft.com/office/drawing/2014/main" id="{69D2701A-508F-1DF5-7D7D-7E0CC750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3038"/>
            <a:ext cx="1125538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33">
            <a:extLst>
              <a:ext uri="{FF2B5EF4-FFF2-40B4-BE49-F238E27FC236}">
                <a16:creationId xmlns:a16="http://schemas.microsoft.com/office/drawing/2014/main" id="{BC0603B1-15AC-51C1-5120-189B5C8D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43038"/>
            <a:ext cx="11271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37">
            <a:extLst>
              <a:ext uri="{FF2B5EF4-FFF2-40B4-BE49-F238E27FC236}">
                <a16:creationId xmlns:a16="http://schemas.microsoft.com/office/drawing/2014/main" id="{C61FADEB-EF7F-2D8B-140C-911E6DBC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1468438"/>
            <a:ext cx="107156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603BFCFC-71D2-56D6-59C2-EE3BD05EB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BCB86FC-DC25-42AD-D11C-8C60A9339ED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144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</a:t>
            </a:r>
            <a:endParaRPr lang="ru-RU" altLang="ru-RU" sz="24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586DE33-12F8-774C-48B0-22E38148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806" y="178203"/>
            <a:ext cx="7315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Где проходят самые важные мероприятия?</a:t>
            </a:r>
          </a:p>
        </p:txBody>
      </p:sp>
      <p:pic>
        <p:nvPicPr>
          <p:cNvPr id="24582" name="Рисунок 1">
            <a:extLst>
              <a:ext uri="{FF2B5EF4-FFF2-40B4-BE49-F238E27FC236}">
                <a16:creationId xmlns:a16="http://schemas.microsoft.com/office/drawing/2014/main" id="{AAB49B9E-37B8-511A-2E7E-D736DA3C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04875"/>
            <a:ext cx="37131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2">
            <a:extLst>
              <a:ext uri="{FF2B5EF4-FFF2-40B4-BE49-F238E27FC236}">
                <a16:creationId xmlns:a16="http://schemas.microsoft.com/office/drawing/2014/main" id="{C732268A-DF4B-1F20-2C36-82493D8E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71563"/>
            <a:ext cx="396716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3">
            <a:extLst>
              <a:ext uri="{FF2B5EF4-FFF2-40B4-BE49-F238E27FC236}">
                <a16:creationId xmlns:a16="http://schemas.microsoft.com/office/drawing/2014/main" id="{0BEFF34D-AFD7-4B8F-66D4-95CAE5E4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13155" r="6056" b="15680"/>
          <a:stretch>
            <a:fillRect/>
          </a:stretch>
        </p:blipFill>
        <p:spPr bwMode="auto">
          <a:xfrm>
            <a:off x="2122488" y="4114800"/>
            <a:ext cx="38068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92464-D487-3CFE-17D3-A20017BCBD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2065" y="-48491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B70C3B2C-BD57-B213-D7A3-2A6A13F05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307731E-6AA9-AF96-EF22-A5CC5C50225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144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</a:t>
            </a:r>
            <a:endParaRPr lang="ru-RU" altLang="ru-RU" sz="24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512927B-AD59-8227-8CD4-D986E00B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6274"/>
            <a:ext cx="7467600" cy="770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b="1">
                <a:solidFill>
                  <a:srgbClr val="FF0000"/>
                </a:solidFill>
                <a:latin typeface="Bookman Old Style" panose="02050604050505020204" pitchFamily="18" charset="0"/>
                <a:ea typeface="Arial Unicode MS"/>
                <a:cs typeface="Times New Roman" panose="02020603050405020304" pitchFamily="18" charset="0"/>
              </a:rPr>
              <a:t>А как выглядит библиотека ТЭФ ТалГУ?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8ED16-0F95-5D60-F595-C689D6F80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1067"/>
          <a:stretch/>
        </p:blipFill>
        <p:spPr>
          <a:xfrm>
            <a:off x="1723785" y="4326328"/>
            <a:ext cx="3880011" cy="2587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FB3D7-CB1D-496F-4C2D-BAC38D3BBA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0904" y="82038"/>
            <a:ext cx="965104" cy="965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9589CC-EF5A-8C78-ADF4-A149814BC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0060" b="17619"/>
          <a:stretch/>
        </p:blipFill>
        <p:spPr>
          <a:xfrm>
            <a:off x="6705601" y="1002869"/>
            <a:ext cx="2811261" cy="2382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3DE5C4-6C45-8407-A976-036C4739F4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5659"/>
          <a:stretch/>
        </p:blipFill>
        <p:spPr>
          <a:xfrm>
            <a:off x="7131050" y="3551238"/>
            <a:ext cx="4495800" cy="3179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8BBF84-C93A-2DBF-0ADA-8B70FEEDA03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1047750"/>
            <a:ext cx="4344988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B512869B-80C9-E45D-A786-65A152DC5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DB06A1C-2C62-C710-AF4E-2E0CA215412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398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</a:t>
            </a:r>
            <a:endParaRPr lang="ru-RU" altLang="ru-RU" sz="24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C73015-6442-2057-6A37-D602DE5D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6477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b="1">
                <a:solidFill>
                  <a:srgbClr val="FF0000"/>
                </a:solidFill>
                <a:latin typeface="Bookman Old Style" panose="02050604050505020204" pitchFamily="18" charset="0"/>
                <a:ea typeface="Arial Unicode MS"/>
                <a:cs typeface="Times New Roman" panose="02020603050405020304" pitchFamily="18" charset="0"/>
              </a:rPr>
              <a:t>А какие учебные аудитории?</a:t>
            </a:r>
          </a:p>
        </p:txBody>
      </p:sp>
      <p:pic>
        <p:nvPicPr>
          <p:cNvPr id="28678" name="Рисунок 6">
            <a:extLst>
              <a:ext uri="{FF2B5EF4-FFF2-40B4-BE49-F238E27FC236}">
                <a16:creationId xmlns:a16="http://schemas.microsoft.com/office/drawing/2014/main" id="{7EA6986E-6A75-7500-84CC-257CDC1E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944563"/>
            <a:ext cx="359568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14">
            <a:extLst>
              <a:ext uri="{FF2B5EF4-FFF2-40B4-BE49-F238E27FC236}">
                <a16:creationId xmlns:a16="http://schemas.microsoft.com/office/drawing/2014/main" id="{58A4BA46-53FF-F4DE-A00C-BC36AB10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286"/>
          <a:stretch>
            <a:fillRect/>
          </a:stretch>
        </p:blipFill>
        <p:spPr bwMode="auto">
          <a:xfrm>
            <a:off x="6373813" y="3962400"/>
            <a:ext cx="39417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7">
            <a:extLst>
              <a:ext uri="{FF2B5EF4-FFF2-40B4-BE49-F238E27FC236}">
                <a16:creationId xmlns:a16="http://schemas.microsoft.com/office/drawing/2014/main" id="{13D3B966-9B36-9033-8223-DE86AFF9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8"/>
          <a:stretch>
            <a:fillRect/>
          </a:stretch>
        </p:blipFill>
        <p:spPr bwMode="auto">
          <a:xfrm>
            <a:off x="1768475" y="1143000"/>
            <a:ext cx="42941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A5F9C6-4C67-0CA1-9522-87FF7C353A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8475" y="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Application>Microsoft Macintosh PowerPoint</Application>
  <PresentationFormat>Широкоэкранный</PresentationFormat>
  <Paragraphs>68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Bookman Old Style</vt:lpstr>
      <vt:lpstr>Calibri</vt:lpstr>
      <vt:lpstr>Calibri Light</vt:lpstr>
      <vt:lpstr>Impact</vt:lpstr>
      <vt:lpstr>Times New Roman</vt:lpstr>
      <vt:lpstr>Тема Office</vt:lpstr>
      <vt:lpstr>           Талас                                                               Таласский                         мамлекеттик                                                 государственный  университети                                                   университет   </vt:lpstr>
      <vt:lpstr>Кем стать в будущем?     Бухгалтер?                                Экономист ?</vt:lpstr>
      <vt:lpstr>А какое направление и  форму обучения выбрать? </vt:lpstr>
      <vt:lpstr> </vt:lpstr>
      <vt:lpstr>Презентация PowerPoint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Талас                                                               Таласский                         мамлекеттик                                                 государственный  университети                                                   университет   </dc:title>
  <dc:creator>Almanbet Egeshov</dc:creator>
  <cp:lastModifiedBy>Almanbet Egeshov</cp:lastModifiedBy>
  <cp:revision>1</cp:revision>
  <dcterms:created xsi:type="dcterms:W3CDTF">2024-05-11T02:06:54Z</dcterms:created>
  <dcterms:modified xsi:type="dcterms:W3CDTF">2024-05-11T02:08:03Z</dcterms:modified>
</cp:coreProperties>
</file>